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mridhi Ratra" userId="d6eb561b601cc9bc" providerId="LiveId" clId="{97ACE32F-7779-4D05-AB3E-6CF0F118CCAD}"/>
    <pc:docChg chg="undo custSel delSld modSld">
      <pc:chgData name="Smridhi Ratra" userId="d6eb561b601cc9bc" providerId="LiveId" clId="{97ACE32F-7779-4D05-AB3E-6CF0F118CCAD}" dt="2022-04-28T11:14:35.585" v="46" actId="47"/>
      <pc:docMkLst>
        <pc:docMk/>
      </pc:docMkLst>
      <pc:sldChg chg="del">
        <pc:chgData name="Smridhi Ratra" userId="d6eb561b601cc9bc" providerId="LiveId" clId="{97ACE32F-7779-4D05-AB3E-6CF0F118CCAD}" dt="2022-04-28T11:14:35.585" v="46" actId="47"/>
        <pc:sldMkLst>
          <pc:docMk/>
          <pc:sldMk cId="1265616707" sldId="256"/>
        </pc:sldMkLst>
      </pc:sldChg>
      <pc:sldChg chg="addSp modSp mod">
        <pc:chgData name="Smridhi Ratra" userId="d6eb561b601cc9bc" providerId="LiveId" clId="{97ACE32F-7779-4D05-AB3E-6CF0F118CCAD}" dt="2022-04-28T11:13:22.994" v="45" actId="1076"/>
        <pc:sldMkLst>
          <pc:docMk/>
          <pc:sldMk cId="2656391421" sldId="258"/>
        </pc:sldMkLst>
        <pc:spChg chg="mod">
          <ac:chgData name="Smridhi Ratra" userId="d6eb561b601cc9bc" providerId="LiveId" clId="{97ACE32F-7779-4D05-AB3E-6CF0F118CCAD}" dt="2022-04-28T11:13:12.718" v="43" actId="1076"/>
          <ac:spMkLst>
            <pc:docMk/>
            <pc:sldMk cId="2656391421" sldId="258"/>
            <ac:spMk id="5" creationId="{56028957-DE4B-4061-B237-BFBB5D16D8DD}"/>
          </ac:spMkLst>
        </pc:spChg>
        <pc:spChg chg="mod">
          <ac:chgData name="Smridhi Ratra" userId="d6eb561b601cc9bc" providerId="LiveId" clId="{97ACE32F-7779-4D05-AB3E-6CF0F118CCAD}" dt="2022-04-28T11:13:17.380" v="44" actId="1076"/>
          <ac:spMkLst>
            <pc:docMk/>
            <pc:sldMk cId="2656391421" sldId="258"/>
            <ac:spMk id="7" creationId="{AEF75F9A-2888-4705-A7FA-EC819B584C17}"/>
          </ac:spMkLst>
        </pc:spChg>
        <pc:spChg chg="add mod">
          <ac:chgData name="Smridhi Ratra" userId="d6eb561b601cc9bc" providerId="LiveId" clId="{97ACE32F-7779-4D05-AB3E-6CF0F118CCAD}" dt="2022-04-28T11:10:59.052" v="15" actId="14100"/>
          <ac:spMkLst>
            <pc:docMk/>
            <pc:sldMk cId="2656391421" sldId="258"/>
            <ac:spMk id="8" creationId="{69557E1A-9143-4904-98D1-B647638E62BC}"/>
          </ac:spMkLst>
        </pc:spChg>
        <pc:spChg chg="mod">
          <ac:chgData name="Smridhi Ratra" userId="d6eb561b601cc9bc" providerId="LiveId" clId="{97ACE32F-7779-4D05-AB3E-6CF0F118CCAD}" dt="2022-04-28T11:10:03.267" v="3" actId="1076"/>
          <ac:spMkLst>
            <pc:docMk/>
            <pc:sldMk cId="2656391421" sldId="258"/>
            <ac:spMk id="9" creationId="{99518684-71D4-4743-AEA0-28C4A2CFDC7B}"/>
          </ac:spMkLst>
        </pc:spChg>
        <pc:spChg chg="mod">
          <ac:chgData name="Smridhi Ratra" userId="d6eb561b601cc9bc" providerId="LiveId" clId="{97ACE32F-7779-4D05-AB3E-6CF0F118CCAD}" dt="2022-04-28T11:13:22.994" v="45" actId="1076"/>
          <ac:spMkLst>
            <pc:docMk/>
            <pc:sldMk cId="2656391421" sldId="258"/>
            <ac:spMk id="10" creationId="{4172E13E-DF45-4664-A97A-36A7B3ECC90E}"/>
          </ac:spMkLst>
        </pc:spChg>
        <pc:spChg chg="add mod">
          <ac:chgData name="Smridhi Ratra" userId="d6eb561b601cc9bc" providerId="LiveId" clId="{97ACE32F-7779-4D05-AB3E-6CF0F118CCAD}" dt="2022-04-28T11:11:14.957" v="19" actId="1076"/>
          <ac:spMkLst>
            <pc:docMk/>
            <pc:sldMk cId="2656391421" sldId="258"/>
            <ac:spMk id="11" creationId="{D9C11DFB-B743-4C5F-B3E7-7BA4E4BB4AAC}"/>
          </ac:spMkLst>
        </pc:spChg>
      </pc:sldChg>
      <pc:sldChg chg="addSp delSp modSp mod">
        <pc:chgData name="Smridhi Ratra" userId="d6eb561b601cc9bc" providerId="LiveId" clId="{97ACE32F-7779-4D05-AB3E-6CF0F118CCAD}" dt="2022-04-28T11:12:59.747" v="42" actId="478"/>
        <pc:sldMkLst>
          <pc:docMk/>
          <pc:sldMk cId="3463480021" sldId="259"/>
        </pc:sldMkLst>
        <pc:spChg chg="add del mod">
          <ac:chgData name="Smridhi Ratra" userId="d6eb561b601cc9bc" providerId="LiveId" clId="{97ACE32F-7779-4D05-AB3E-6CF0F118CCAD}" dt="2022-04-28T11:12:59.747" v="42" actId="478"/>
          <ac:spMkLst>
            <pc:docMk/>
            <pc:sldMk cId="3463480021" sldId="259"/>
            <ac:spMk id="3" creationId="{CCD37847-5D96-46FF-8760-1BECF21FCCE8}"/>
          </ac:spMkLst>
        </pc:spChg>
        <pc:spChg chg="add del mod">
          <ac:chgData name="Smridhi Ratra" userId="d6eb561b601cc9bc" providerId="LiveId" clId="{97ACE32F-7779-4D05-AB3E-6CF0F118CCAD}" dt="2022-04-28T11:12:59.747" v="42" actId="478"/>
          <ac:spMkLst>
            <pc:docMk/>
            <pc:sldMk cId="3463480021" sldId="259"/>
            <ac:spMk id="4" creationId="{C94CE4E2-0BDE-4D2F-8EEF-D56ABF5281D2}"/>
          </ac:spMkLst>
        </pc:spChg>
        <pc:spChg chg="mod">
          <ac:chgData name="Smridhi Ratra" userId="d6eb561b601cc9bc" providerId="LiveId" clId="{97ACE32F-7779-4D05-AB3E-6CF0F118CCAD}" dt="2022-04-28T11:12:23.696" v="34" actId="1076"/>
          <ac:spMkLst>
            <pc:docMk/>
            <pc:sldMk cId="3463480021" sldId="259"/>
            <ac:spMk id="5" creationId="{C2786D30-F647-46FE-81C9-AEFA72F804C7}"/>
          </ac:spMkLst>
        </pc:spChg>
        <pc:spChg chg="mod">
          <ac:chgData name="Smridhi Ratra" userId="d6eb561b601cc9bc" providerId="LiveId" clId="{97ACE32F-7779-4D05-AB3E-6CF0F118CCAD}" dt="2022-04-28T11:12:42.632" v="37" actId="1076"/>
          <ac:spMkLst>
            <pc:docMk/>
            <pc:sldMk cId="3463480021" sldId="259"/>
            <ac:spMk id="9" creationId="{7C4B7DA2-00AD-43CA-A3EC-F6CAA68BBDB5}"/>
          </ac:spMkLst>
        </pc:spChg>
        <pc:spChg chg="mod">
          <ac:chgData name="Smridhi Ratra" userId="d6eb561b601cc9bc" providerId="LiveId" clId="{97ACE32F-7779-4D05-AB3E-6CF0F118CCAD}" dt="2022-04-28T11:12:48.849" v="39" actId="1076"/>
          <ac:spMkLst>
            <pc:docMk/>
            <pc:sldMk cId="3463480021" sldId="259"/>
            <ac:spMk id="14" creationId="{E3C438CA-A327-416D-B8E0-EE8B9B2AE530}"/>
          </ac:spMkLst>
        </pc:spChg>
        <pc:spChg chg="mod">
          <ac:chgData name="Smridhi Ratra" userId="d6eb561b601cc9bc" providerId="LiveId" clId="{97ACE32F-7779-4D05-AB3E-6CF0F118CCAD}" dt="2022-04-28T11:12:45.839" v="38" actId="1076"/>
          <ac:spMkLst>
            <pc:docMk/>
            <pc:sldMk cId="3463480021" sldId="259"/>
            <ac:spMk id="15" creationId="{8E278A4D-7C6A-4F81-9150-E604348BD852}"/>
          </ac:spMkLst>
        </pc:spChg>
        <pc:spChg chg="mod">
          <ac:chgData name="Smridhi Ratra" userId="d6eb561b601cc9bc" providerId="LiveId" clId="{97ACE32F-7779-4D05-AB3E-6CF0F118CCAD}" dt="2022-04-28T11:12:52.785" v="40" actId="1076"/>
          <ac:spMkLst>
            <pc:docMk/>
            <pc:sldMk cId="3463480021" sldId="259"/>
            <ac:spMk id="16" creationId="{CDBD6825-FE5C-490C-A51E-86E3FE77FFE9}"/>
          </ac:spMkLst>
        </pc:spChg>
      </pc:sldChg>
      <pc:sldChg chg="delSp modSp del mod">
        <pc:chgData name="Smridhi Ratra" userId="d6eb561b601cc9bc" providerId="LiveId" clId="{97ACE32F-7779-4D05-AB3E-6CF0F118CCAD}" dt="2022-04-28T11:11:24.655" v="23" actId="2696"/>
        <pc:sldMkLst>
          <pc:docMk/>
          <pc:sldMk cId="666349509" sldId="260"/>
        </pc:sldMkLst>
        <pc:spChg chg="del mod">
          <ac:chgData name="Smridhi Ratra" userId="d6eb561b601cc9bc" providerId="LiveId" clId="{97ACE32F-7779-4D05-AB3E-6CF0F118CCAD}" dt="2022-04-28T11:11:21.858" v="22"/>
          <ac:spMkLst>
            <pc:docMk/>
            <pc:sldMk cId="666349509" sldId="260"/>
            <ac:spMk id="11" creationId="{0096E014-74B8-4DBF-9BED-D6A40535D41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6A0D7-55BD-4E63-B473-3973C06047D7}" type="datetimeFigureOut">
              <a:rPr lang="en-IN" smtClean="0"/>
              <a:t>28-04-2022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22D09-2D07-4F6D-BDB0-58AF03FD9D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1265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5735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79533E83-8BB3-4ABF-83CD-E052F8CBD64B}" type="datetimeFigureOut">
              <a:rPr lang="en-IN" smtClean="0"/>
              <a:t>28-04-2022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1E2B44F4-8B9A-4CA6-B2B9-73DC33F5CA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70910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3E83-8BB3-4ABF-83CD-E052F8CBD64B}" type="datetimeFigureOut">
              <a:rPr lang="en-IN" smtClean="0"/>
              <a:t>28-04-2022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44F4-8B9A-4CA6-B2B9-73DC33F5CA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1896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3E83-8BB3-4ABF-83CD-E052F8CBD64B}" type="datetimeFigureOut">
              <a:rPr lang="en-IN" smtClean="0"/>
              <a:t>28-04-2022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44F4-8B9A-4CA6-B2B9-73DC33F5CA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7982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3E83-8BB3-4ABF-83CD-E052F8CBD64B}" type="datetimeFigureOut">
              <a:rPr lang="en-IN" smtClean="0"/>
              <a:t>28-04-2022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44F4-8B9A-4CA6-B2B9-73DC33F5CA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7536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3E83-8BB3-4ABF-83CD-E052F8CBD64B}" type="datetimeFigureOut">
              <a:rPr lang="en-IN" smtClean="0"/>
              <a:t>28-04-2022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44F4-8B9A-4CA6-B2B9-73DC33F5CA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1563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3E83-8BB3-4ABF-83CD-E052F8CBD64B}" type="datetimeFigureOut">
              <a:rPr lang="en-IN" smtClean="0"/>
              <a:t>28-04-2022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44F4-8B9A-4CA6-B2B9-73DC33F5CA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3865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3E83-8BB3-4ABF-83CD-E052F8CBD64B}" type="datetimeFigureOut">
              <a:rPr lang="en-IN" smtClean="0"/>
              <a:t>28-04-2022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44F4-8B9A-4CA6-B2B9-73DC33F5CA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0326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3E83-8BB3-4ABF-83CD-E052F8CBD64B}" type="datetimeFigureOut">
              <a:rPr lang="en-IN" smtClean="0"/>
              <a:t>28-04-2022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44F4-8B9A-4CA6-B2B9-73DC33F5CA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6740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3E83-8BB3-4ABF-83CD-E052F8CBD64B}" type="datetimeFigureOut">
              <a:rPr lang="en-IN" smtClean="0"/>
              <a:t>28-04-2022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44F4-8B9A-4CA6-B2B9-73DC33F5CA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3436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3E83-8BB3-4ABF-83CD-E052F8CBD64B}" type="datetimeFigureOut">
              <a:rPr lang="en-IN" smtClean="0"/>
              <a:t>28-04-2022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44F4-8B9A-4CA6-B2B9-73DC33F5CA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8768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3E83-8BB3-4ABF-83CD-E052F8CBD64B}" type="datetimeFigureOut">
              <a:rPr lang="en-IN" smtClean="0"/>
              <a:t>28-04-2022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44F4-8B9A-4CA6-B2B9-73DC33F5CA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0030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3E83-8BB3-4ABF-83CD-E052F8CBD64B}" type="datetimeFigureOut">
              <a:rPr lang="en-IN" smtClean="0"/>
              <a:t>28-04-2022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44F4-8B9A-4CA6-B2B9-73DC33F5CA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185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3E83-8BB3-4ABF-83CD-E052F8CBD64B}" type="datetimeFigureOut">
              <a:rPr lang="en-IN" smtClean="0"/>
              <a:t>28-04-2022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44F4-8B9A-4CA6-B2B9-73DC33F5CA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795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3E83-8BB3-4ABF-83CD-E052F8CBD64B}" type="datetimeFigureOut">
              <a:rPr lang="en-IN" smtClean="0"/>
              <a:t>28-04-2022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44F4-8B9A-4CA6-B2B9-73DC33F5CA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2676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3E83-8BB3-4ABF-83CD-E052F8CBD64B}" type="datetimeFigureOut">
              <a:rPr lang="en-IN" smtClean="0"/>
              <a:t>28-04-2022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44F4-8B9A-4CA6-B2B9-73DC33F5CA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8012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3E83-8BB3-4ABF-83CD-E052F8CBD64B}" type="datetimeFigureOut">
              <a:rPr lang="en-IN" smtClean="0"/>
              <a:t>28-04-2022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44F4-8B9A-4CA6-B2B9-73DC33F5CA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503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3E83-8BB3-4ABF-83CD-E052F8CBD64B}" type="datetimeFigureOut">
              <a:rPr lang="en-IN" smtClean="0"/>
              <a:t>28-04-2022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44F4-8B9A-4CA6-B2B9-73DC33F5CA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2180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9533E83-8BB3-4ABF-83CD-E052F8CBD64B}" type="datetimeFigureOut">
              <a:rPr lang="en-IN" smtClean="0"/>
              <a:t>28-04-2022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E2B44F4-8B9A-4CA6-B2B9-73DC33F5CA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36549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/>
        </p:nvSpPr>
        <p:spPr>
          <a:xfrm>
            <a:off x="1518196" y="1772819"/>
            <a:ext cx="8124300" cy="4868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3500" i="0" u="none" strike="noStrike" cap="none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Entrant Name: </a:t>
            </a:r>
            <a:endParaRPr lang="en-US" sz="3500" dirty="0"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3500" i="0" u="none" strike="noStrike" cap="none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Designation:</a:t>
            </a: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35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Specialization:</a:t>
            </a: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35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Category for which being nominated:</a:t>
            </a:r>
            <a:endParaRPr lang="en-US" sz="3500" i="0" u="none" strike="noStrike" cap="none" dirty="0"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35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Organization:</a:t>
            </a: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35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Age:</a:t>
            </a:r>
            <a:endParaRPr sz="3500" dirty="0"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848579" y="1595902"/>
            <a:ext cx="3011326" cy="33942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317012" y="3014126"/>
            <a:ext cx="2074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bg1"/>
                </a:solidFill>
              </a:rPr>
              <a:t>INSERT PIC HERE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028957-DE4B-4061-B237-BFBB5D16D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2818" y="1706187"/>
            <a:ext cx="3433574" cy="576262"/>
          </a:xfrm>
        </p:spPr>
        <p:txBody>
          <a:bodyPr/>
          <a:lstStyle/>
          <a:p>
            <a:r>
              <a:rPr lang="en-US" b="0" i="0" dirty="0">
                <a:effectLst/>
                <a:latin typeface="Open Sans" panose="020B0606030504020204" pitchFamily="34" charset="0"/>
              </a:rPr>
              <a:t>What are you doing that is different from what others are doing?</a:t>
            </a:r>
            <a:endParaRPr lang="en-IN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EF75F9A-2888-4705-A7FA-EC819B584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53692" y="1706187"/>
            <a:ext cx="4197535" cy="576262"/>
          </a:xfrm>
        </p:spPr>
        <p:txBody>
          <a:bodyPr/>
          <a:lstStyle/>
          <a:p>
            <a:r>
              <a:rPr lang="en-US" b="0" i="0" dirty="0">
                <a:effectLst/>
                <a:latin typeface="Open Sans" panose="020B0606030504020204" pitchFamily="34" charset="0"/>
              </a:rPr>
              <a:t>How is this creating an impact to the patients and to the healthcare industry?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518684-71D4-4743-AEA0-28C4A2CFDC7B}"/>
              </a:ext>
            </a:extLst>
          </p:cNvPr>
          <p:cNvSpPr txBox="1"/>
          <p:nvPr/>
        </p:nvSpPr>
        <p:spPr>
          <a:xfrm>
            <a:off x="382818" y="2525376"/>
            <a:ext cx="2927757" cy="33708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72E13E-DF45-4664-A97A-36A7B3ECC90E}"/>
              </a:ext>
            </a:extLst>
          </p:cNvPr>
          <p:cNvSpPr txBox="1"/>
          <p:nvPr/>
        </p:nvSpPr>
        <p:spPr>
          <a:xfrm>
            <a:off x="4317296" y="2496393"/>
            <a:ext cx="2927757" cy="33708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557E1A-9143-4904-98D1-B647638E62BC}"/>
              </a:ext>
            </a:extLst>
          </p:cNvPr>
          <p:cNvSpPr txBox="1"/>
          <p:nvPr/>
        </p:nvSpPr>
        <p:spPr>
          <a:xfrm>
            <a:off x="8151227" y="466567"/>
            <a:ext cx="434557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i="0" dirty="0">
                <a:effectLst/>
                <a:latin typeface="Open Sans" panose="020B0606030504020204" pitchFamily="34" charset="0"/>
              </a:rPr>
              <a:t>How visible is the impact? How does it demonstrate your efforts?</a:t>
            </a:r>
            <a:endParaRPr lang="en-IN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C11DFB-B743-4C5F-B3E7-7BA4E4BB4AAC}"/>
              </a:ext>
            </a:extLst>
          </p:cNvPr>
          <p:cNvSpPr txBox="1"/>
          <p:nvPr/>
        </p:nvSpPr>
        <p:spPr>
          <a:xfrm>
            <a:off x="8445159" y="2496393"/>
            <a:ext cx="2927757" cy="33708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6391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D37847-5D96-46FF-8760-1BECF21FC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10317" y="2101394"/>
            <a:ext cx="3749879" cy="576262"/>
          </a:xfrm>
        </p:spPr>
        <p:txBody>
          <a:bodyPr/>
          <a:lstStyle/>
          <a:p>
            <a:r>
              <a:rPr lang="en-US" b="0" i="0" dirty="0">
                <a:effectLst/>
                <a:latin typeface="Open Sans" panose="020B0606030504020204" pitchFamily="34" charset="0"/>
              </a:rPr>
              <a:t>What makes you different from others to be a winner in this category?</a:t>
            </a:r>
            <a:endParaRPr lang="en-IN" dirty="0"/>
          </a:p>
          <a:p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786D30-F647-46FE-81C9-AEFA72F804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00958" y="1633054"/>
            <a:ext cx="3880726" cy="576262"/>
          </a:xfrm>
        </p:spPr>
        <p:txBody>
          <a:bodyPr/>
          <a:lstStyle/>
          <a:p>
            <a:r>
              <a:rPr lang="en-US" b="0" i="0" dirty="0">
                <a:effectLst/>
                <a:latin typeface="Open Sans" panose="020B0606030504020204" pitchFamily="34" charset="0"/>
              </a:rPr>
              <a:t>Is this effort sustainable is the work that you are doing?</a:t>
            </a:r>
            <a:endParaRPr lang="en-IN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7C4B7DA2-00AD-43CA-A3EC-F6CAA68BB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0758" y="0"/>
            <a:ext cx="440939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Are your efforts creating a business impact financially? Are they generating revenue / increased revenue / reduced cost?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C438CA-A327-416D-B8E0-EE8B9B2AE530}"/>
              </a:ext>
            </a:extLst>
          </p:cNvPr>
          <p:cNvSpPr txBox="1"/>
          <p:nvPr/>
        </p:nvSpPr>
        <p:spPr>
          <a:xfrm>
            <a:off x="318143" y="2928141"/>
            <a:ext cx="3036814" cy="33708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278A4D-7C6A-4F81-9150-E604348BD852}"/>
              </a:ext>
            </a:extLst>
          </p:cNvPr>
          <p:cNvSpPr txBox="1"/>
          <p:nvPr/>
        </p:nvSpPr>
        <p:spPr>
          <a:xfrm>
            <a:off x="4081684" y="2930204"/>
            <a:ext cx="3125258" cy="33708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BD6825-FE5C-490C-A51E-86E3FE77FFE9}"/>
              </a:ext>
            </a:extLst>
          </p:cNvPr>
          <p:cNvSpPr txBox="1"/>
          <p:nvPr/>
        </p:nvSpPr>
        <p:spPr>
          <a:xfrm>
            <a:off x="8521377" y="2854348"/>
            <a:ext cx="2927757" cy="33708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63480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25</TotalTime>
  <Words>107</Words>
  <Application>Microsoft Office PowerPoint</Application>
  <PresentationFormat>Widescreen</PresentationFormat>
  <Paragraphs>13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Celestial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BW HealthcareWorld Excellence Awards</dc:title>
  <dc:creator>Smridhi Ratra</dc:creator>
  <cp:lastModifiedBy>Smridhi Ratra</cp:lastModifiedBy>
  <cp:revision>1</cp:revision>
  <dcterms:created xsi:type="dcterms:W3CDTF">2022-04-28T10:32:11Z</dcterms:created>
  <dcterms:modified xsi:type="dcterms:W3CDTF">2022-04-28T11:14:38Z</dcterms:modified>
</cp:coreProperties>
</file>